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7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9DD0E-2EEF-4E5C-8D5A-D6E5143E5C50}" type="datetimeFigureOut">
              <a:rPr lang="ru-RU" smtClean="0"/>
              <a:pPr/>
              <a:t>27.06.2019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2009D-DA77-49A8-8590-D9AB5928553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9DD0E-2EEF-4E5C-8D5A-D6E5143E5C50}" type="datetimeFigureOut">
              <a:rPr lang="ru-RU" smtClean="0"/>
              <a:pPr/>
              <a:t>27.06.2019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2009D-DA77-49A8-8590-D9AB5928553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9DD0E-2EEF-4E5C-8D5A-D6E5143E5C50}" type="datetimeFigureOut">
              <a:rPr lang="ru-RU" smtClean="0"/>
              <a:pPr/>
              <a:t>27.06.2019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2009D-DA77-49A8-8590-D9AB5928553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9DD0E-2EEF-4E5C-8D5A-D6E5143E5C50}" type="datetimeFigureOut">
              <a:rPr lang="ru-RU" smtClean="0"/>
              <a:pPr/>
              <a:t>27.06.2019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2009D-DA77-49A8-8590-D9AB5928553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9DD0E-2EEF-4E5C-8D5A-D6E5143E5C50}" type="datetimeFigureOut">
              <a:rPr lang="ru-RU" smtClean="0"/>
              <a:pPr/>
              <a:t>27.06.2019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2009D-DA77-49A8-8590-D9AB5928553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9DD0E-2EEF-4E5C-8D5A-D6E5143E5C50}" type="datetimeFigureOut">
              <a:rPr lang="ru-RU" smtClean="0"/>
              <a:pPr/>
              <a:t>27.06.2019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2009D-DA77-49A8-8590-D9AB5928553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9DD0E-2EEF-4E5C-8D5A-D6E5143E5C50}" type="datetimeFigureOut">
              <a:rPr lang="ru-RU" smtClean="0"/>
              <a:pPr/>
              <a:t>27.06.2019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2009D-DA77-49A8-8590-D9AB5928553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9DD0E-2EEF-4E5C-8D5A-D6E5143E5C50}" type="datetimeFigureOut">
              <a:rPr lang="ru-RU" smtClean="0"/>
              <a:pPr/>
              <a:t>27.06.2019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2009D-DA77-49A8-8590-D9AB5928553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9DD0E-2EEF-4E5C-8D5A-D6E5143E5C50}" type="datetimeFigureOut">
              <a:rPr lang="ru-RU" smtClean="0"/>
              <a:pPr/>
              <a:t>27.06.2019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2009D-DA77-49A8-8590-D9AB5928553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9DD0E-2EEF-4E5C-8D5A-D6E5143E5C50}" type="datetimeFigureOut">
              <a:rPr lang="ru-RU" smtClean="0"/>
              <a:pPr/>
              <a:t>27.06.2019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2009D-DA77-49A8-8590-D9AB5928553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9DD0E-2EEF-4E5C-8D5A-D6E5143E5C50}" type="datetimeFigureOut">
              <a:rPr lang="ru-RU" smtClean="0"/>
              <a:pPr/>
              <a:t>27.06.2019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2009D-DA77-49A8-8590-D9AB5928553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A9DD0E-2EEF-4E5C-8D5A-D6E5143E5C50}" type="datetimeFigureOut">
              <a:rPr lang="ru-RU" smtClean="0"/>
              <a:pPr/>
              <a:t>27.06.2019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92009D-DA77-49A8-8590-D9AB5928553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16633"/>
            <a:ext cx="7772400" cy="648072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</a:rPr>
              <a:t>ДОРОЖНАЯ КАРТА</a:t>
            </a:r>
            <a:endParaRPr lang="ru-RU" sz="2800" b="1" dirty="0">
              <a:solidFill>
                <a:srgbClr val="C00000"/>
              </a:solidFill>
            </a:endParaRP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912921731"/>
              </p:ext>
            </p:extLst>
          </p:nvPr>
        </p:nvGraphicFramePr>
        <p:xfrm>
          <a:off x="251520" y="620688"/>
          <a:ext cx="8640962" cy="44014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56"/>
                <a:gridCol w="1067028"/>
                <a:gridCol w="785542"/>
                <a:gridCol w="785542"/>
                <a:gridCol w="785542"/>
                <a:gridCol w="785542"/>
                <a:gridCol w="785542"/>
                <a:gridCol w="785542"/>
                <a:gridCol w="785542"/>
                <a:gridCol w="785542"/>
                <a:gridCol w="785542"/>
              </a:tblGrid>
              <a:tr h="432048">
                <a:tc rowSpan="8"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мероприятия</a:t>
                      </a:r>
                      <a:endParaRPr lang="ru-RU" sz="2400" b="1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сент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окт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нояб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дек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янв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февр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март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апр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май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июнь</a:t>
                      </a:r>
                      <a:endParaRPr lang="ru-RU" dirty="0"/>
                    </a:p>
                  </a:txBody>
                  <a:tcPr/>
                </a:tc>
              </a:tr>
              <a:tr h="567063">
                <a:tc vMerge="1">
                  <a:txBody>
                    <a:bodyPr/>
                    <a:lstStyle/>
                    <a:p>
                      <a:pPr algn="ctr"/>
                      <a:endParaRPr lang="ru-RU" sz="2400" b="1" dirty="0"/>
                    </a:p>
                  </a:txBody>
                  <a:tcPr vert="vert270"/>
                </a:tc>
                <a:tc gridSpan="10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567063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67063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67063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567063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67063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67063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Прямоугольник 11"/>
          <p:cNvSpPr/>
          <p:nvPr/>
        </p:nvSpPr>
        <p:spPr>
          <a:xfrm>
            <a:off x="1475656" y="692696"/>
            <a:ext cx="792088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endParaRPr lang="ru-RU" sz="20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1" name="Стрелка вправо 10"/>
          <p:cNvSpPr/>
          <p:nvPr/>
        </p:nvSpPr>
        <p:spPr>
          <a:xfrm>
            <a:off x="755576" y="908720"/>
            <a:ext cx="8136904" cy="86409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Мониторинг реализации мероприятий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3" name="Стрелка вправо 12"/>
          <p:cNvSpPr/>
          <p:nvPr/>
        </p:nvSpPr>
        <p:spPr>
          <a:xfrm>
            <a:off x="755576" y="1340768"/>
            <a:ext cx="8064896" cy="144016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Дополнительное образование обучающихся сельской школы через развитие, сохранение и популяризацию национальных игр с помощью </a:t>
            </a:r>
            <a:r>
              <a:rPr lang="ru-RU" sz="1600" dirty="0" err="1" smtClean="0">
                <a:solidFill>
                  <a:schemeClr val="tx1"/>
                </a:solidFill>
              </a:rPr>
              <a:t>форсайт</a:t>
            </a:r>
            <a:r>
              <a:rPr lang="ru-RU" sz="1600" dirty="0" smtClean="0">
                <a:solidFill>
                  <a:schemeClr val="tx1"/>
                </a:solidFill>
              </a:rPr>
              <a:t> – технологии</a:t>
            </a:r>
            <a:r>
              <a:rPr lang="ru-RU" sz="1600" dirty="0" smtClean="0"/>
              <a:t>. </a:t>
            </a:r>
            <a:endParaRPr lang="ru-RU" sz="1600" dirty="0"/>
          </a:p>
        </p:txBody>
      </p:sp>
      <p:sp>
        <p:nvSpPr>
          <p:cNvPr id="14" name="Стрелка вправо 13"/>
          <p:cNvSpPr/>
          <p:nvPr/>
        </p:nvSpPr>
        <p:spPr>
          <a:xfrm rot="5400000">
            <a:off x="215516" y="3537012"/>
            <a:ext cx="2232248" cy="86409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 вправо 14"/>
          <p:cNvSpPr/>
          <p:nvPr/>
        </p:nvSpPr>
        <p:spPr>
          <a:xfrm rot="5400000">
            <a:off x="7344308" y="3609020"/>
            <a:ext cx="2088232" cy="86409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6" name="Стрелка вправо 15"/>
          <p:cNvSpPr/>
          <p:nvPr/>
        </p:nvSpPr>
        <p:spPr>
          <a:xfrm>
            <a:off x="3491880" y="2276872"/>
            <a:ext cx="5400600" cy="11521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C00000"/>
                </a:solidFill>
              </a:rPr>
              <a:t> Реализации ключевых мероприятий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17" name="Стрелка вправо 16"/>
          <p:cNvSpPr/>
          <p:nvPr/>
        </p:nvSpPr>
        <p:spPr>
          <a:xfrm>
            <a:off x="755576" y="2420888"/>
            <a:ext cx="2736304" cy="100811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300" dirty="0" smtClean="0">
                <a:solidFill>
                  <a:schemeClr val="tx1"/>
                </a:solidFill>
              </a:rPr>
              <a:t>Изучение НПБ, проведение </a:t>
            </a:r>
            <a:r>
              <a:rPr lang="ru-RU" sz="1300" dirty="0" err="1" smtClean="0">
                <a:solidFill>
                  <a:schemeClr val="tx1"/>
                </a:solidFill>
              </a:rPr>
              <a:t>форсайт</a:t>
            </a:r>
            <a:r>
              <a:rPr lang="ru-RU" sz="1300" dirty="0" smtClean="0">
                <a:solidFill>
                  <a:schemeClr val="tx1"/>
                </a:solidFill>
              </a:rPr>
              <a:t> - сессии, составление ДК</a:t>
            </a:r>
            <a:endParaRPr lang="ru-RU" sz="1300" dirty="0">
              <a:solidFill>
                <a:schemeClr val="tx1"/>
              </a:solidFill>
            </a:endParaRPr>
          </a:p>
        </p:txBody>
      </p:sp>
      <p:sp>
        <p:nvSpPr>
          <p:cNvPr id="18" name="Стрелка вправо 17"/>
          <p:cNvSpPr/>
          <p:nvPr/>
        </p:nvSpPr>
        <p:spPr>
          <a:xfrm>
            <a:off x="755576" y="3933056"/>
            <a:ext cx="8136904" cy="100811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Создание эффективной модели  дополнительного образования в сельской школе с использованием </a:t>
            </a:r>
            <a:r>
              <a:rPr lang="ru-RU" sz="1400" dirty="0" err="1" smtClean="0">
                <a:solidFill>
                  <a:schemeClr val="tx1"/>
                </a:solidFill>
              </a:rPr>
              <a:t>форсайт</a:t>
            </a:r>
            <a:r>
              <a:rPr lang="ru-RU" sz="1400" dirty="0" smtClean="0">
                <a:solidFill>
                  <a:schemeClr val="tx1"/>
                </a:solidFill>
              </a:rPr>
              <a:t> –технологии.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19" name="Стрелка вправо 18"/>
          <p:cNvSpPr/>
          <p:nvPr/>
        </p:nvSpPr>
        <p:spPr>
          <a:xfrm rot="5400000">
            <a:off x="6444208" y="4653136"/>
            <a:ext cx="432048" cy="5760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Овал 19"/>
          <p:cNvSpPr/>
          <p:nvPr/>
        </p:nvSpPr>
        <p:spPr>
          <a:xfrm>
            <a:off x="467544" y="5085184"/>
            <a:ext cx="1584176" cy="13681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28600" indent="-228600">
              <a:buAutoNum type="arabicPeriod"/>
            </a:pPr>
            <a:r>
              <a:rPr lang="ru-RU" sz="800" dirty="0" smtClean="0">
                <a:solidFill>
                  <a:srgbClr val="C00000"/>
                </a:solidFill>
              </a:rPr>
              <a:t>Разработка локальных актов школы. </a:t>
            </a:r>
          </a:p>
          <a:p>
            <a:pPr marL="228600" indent="-228600">
              <a:buAutoNum type="arabicPeriod"/>
            </a:pPr>
            <a:r>
              <a:rPr lang="ru-RU" sz="800" dirty="0" smtClean="0">
                <a:solidFill>
                  <a:srgbClr val="C00000"/>
                </a:solidFill>
              </a:rPr>
              <a:t>Разработка </a:t>
            </a:r>
            <a:r>
              <a:rPr lang="ru-RU" sz="800" dirty="0" err="1" smtClean="0">
                <a:solidFill>
                  <a:srgbClr val="C00000"/>
                </a:solidFill>
              </a:rPr>
              <a:t>ретороинновационных</a:t>
            </a:r>
            <a:r>
              <a:rPr lang="ru-RU" sz="800" dirty="0" smtClean="0">
                <a:solidFill>
                  <a:srgbClr val="C00000"/>
                </a:solidFill>
              </a:rPr>
              <a:t> программ ДО</a:t>
            </a:r>
          </a:p>
          <a:p>
            <a:pPr marL="228600" indent="-228600">
              <a:buAutoNum type="arabicPeriod"/>
            </a:pPr>
            <a:r>
              <a:rPr lang="ru-RU" sz="800" dirty="0" smtClean="0">
                <a:solidFill>
                  <a:srgbClr val="C00000"/>
                </a:solidFill>
              </a:rPr>
              <a:t>ФОС</a:t>
            </a:r>
          </a:p>
          <a:p>
            <a:endParaRPr lang="ru-RU" sz="1200" dirty="0"/>
          </a:p>
        </p:txBody>
      </p:sp>
      <p:sp>
        <p:nvSpPr>
          <p:cNvPr id="23" name="Овал 22"/>
          <p:cNvSpPr/>
          <p:nvPr/>
        </p:nvSpPr>
        <p:spPr>
          <a:xfrm>
            <a:off x="7668344" y="5157191"/>
            <a:ext cx="1260140" cy="115212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solidFill>
                  <a:srgbClr val="C00000"/>
                </a:solidFill>
              </a:rPr>
              <a:t>Модель организации ДО</a:t>
            </a:r>
            <a:endParaRPr lang="ru-RU" sz="1000" dirty="0">
              <a:solidFill>
                <a:srgbClr val="C00000"/>
              </a:solidFill>
            </a:endParaRPr>
          </a:p>
        </p:txBody>
      </p:sp>
      <p:sp>
        <p:nvSpPr>
          <p:cNvPr id="24" name="Овал 23"/>
          <p:cNvSpPr/>
          <p:nvPr/>
        </p:nvSpPr>
        <p:spPr>
          <a:xfrm>
            <a:off x="6001768" y="5157192"/>
            <a:ext cx="1656184" cy="13681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28600" indent="-228600">
              <a:buAutoNum type="arabicPeriod"/>
            </a:pPr>
            <a:r>
              <a:rPr lang="ru-RU" sz="800" dirty="0" smtClean="0">
                <a:solidFill>
                  <a:srgbClr val="C00000"/>
                </a:solidFill>
              </a:rPr>
              <a:t>Трансляция опыта.</a:t>
            </a:r>
          </a:p>
          <a:p>
            <a:pPr marL="228600" indent="-228600">
              <a:buAutoNum type="arabicPeriod"/>
            </a:pPr>
            <a:r>
              <a:rPr lang="ru-RU" sz="800" dirty="0" smtClean="0">
                <a:solidFill>
                  <a:srgbClr val="C00000"/>
                </a:solidFill>
              </a:rPr>
              <a:t>Усовершенствование программ ДО.</a:t>
            </a:r>
          </a:p>
          <a:p>
            <a:r>
              <a:rPr lang="ru-RU" sz="800" dirty="0" smtClean="0">
                <a:solidFill>
                  <a:srgbClr val="C00000"/>
                </a:solidFill>
              </a:rPr>
              <a:t>3. Выдача сертификатов об обучении 3 видам спорта.</a:t>
            </a:r>
            <a:endParaRPr lang="ru-RU" sz="800" dirty="0">
              <a:solidFill>
                <a:srgbClr val="C00000"/>
              </a:solidFill>
            </a:endParaRPr>
          </a:p>
        </p:txBody>
      </p:sp>
      <p:sp>
        <p:nvSpPr>
          <p:cNvPr id="25" name="Стрелка вниз 24"/>
          <p:cNvSpPr/>
          <p:nvPr/>
        </p:nvSpPr>
        <p:spPr>
          <a:xfrm>
            <a:off x="3491880" y="3212976"/>
            <a:ext cx="484632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Стрелка вниз 25"/>
          <p:cNvSpPr/>
          <p:nvPr/>
        </p:nvSpPr>
        <p:spPr>
          <a:xfrm>
            <a:off x="4572000" y="3212976"/>
            <a:ext cx="484632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Стрелка вниз 26"/>
          <p:cNvSpPr/>
          <p:nvPr/>
        </p:nvSpPr>
        <p:spPr>
          <a:xfrm>
            <a:off x="5727989" y="3211083"/>
            <a:ext cx="484632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Стрелка вниз 27"/>
          <p:cNvSpPr/>
          <p:nvPr/>
        </p:nvSpPr>
        <p:spPr>
          <a:xfrm>
            <a:off x="6750277" y="3171753"/>
            <a:ext cx="432048" cy="288032"/>
          </a:xfrm>
          <a:prstGeom prst="downArrow">
            <a:avLst>
              <a:gd name="adj1" fmla="val 50000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Овал 29"/>
          <p:cNvSpPr/>
          <p:nvPr/>
        </p:nvSpPr>
        <p:spPr>
          <a:xfrm rot="10800000" flipV="1">
            <a:off x="2267744" y="5157192"/>
            <a:ext cx="1152128" cy="10801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 smtClean="0">
                <a:solidFill>
                  <a:srgbClr val="C00000"/>
                </a:solidFill>
              </a:rPr>
              <a:t>Индивидуальная траектория развития личности</a:t>
            </a:r>
          </a:p>
          <a:p>
            <a:pPr algn="ctr"/>
            <a:r>
              <a:rPr lang="ru-RU" sz="800" dirty="0" smtClean="0">
                <a:solidFill>
                  <a:srgbClr val="C00000"/>
                </a:solidFill>
              </a:rPr>
              <a:t>Творческое портфолио</a:t>
            </a:r>
            <a:endParaRPr lang="ru-RU" sz="800" dirty="0">
              <a:solidFill>
                <a:srgbClr val="C00000"/>
              </a:solidFill>
            </a:endParaRPr>
          </a:p>
        </p:txBody>
      </p:sp>
      <p:sp>
        <p:nvSpPr>
          <p:cNvPr id="31" name="Овал 30"/>
          <p:cNvSpPr/>
          <p:nvPr/>
        </p:nvSpPr>
        <p:spPr>
          <a:xfrm>
            <a:off x="4283968" y="3501008"/>
            <a:ext cx="1080120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 smtClean="0">
                <a:solidFill>
                  <a:schemeClr val="tx1"/>
                </a:solidFill>
              </a:rPr>
              <a:t>Фестиваль «</a:t>
            </a:r>
            <a:r>
              <a:rPr lang="ru-RU" sz="800" dirty="0" err="1" smtClean="0">
                <a:solidFill>
                  <a:schemeClr val="tx1"/>
                </a:solidFill>
              </a:rPr>
              <a:t>Эрын</a:t>
            </a:r>
            <a:r>
              <a:rPr lang="ru-RU" sz="800" dirty="0" smtClean="0">
                <a:solidFill>
                  <a:schemeClr val="tx1"/>
                </a:solidFill>
              </a:rPr>
              <a:t> </a:t>
            </a:r>
            <a:r>
              <a:rPr lang="ru-RU" sz="800" dirty="0" err="1" smtClean="0">
                <a:solidFill>
                  <a:schemeClr val="tx1"/>
                </a:solidFill>
              </a:rPr>
              <a:t>гурбан</a:t>
            </a:r>
            <a:r>
              <a:rPr lang="ru-RU" sz="800" dirty="0" smtClean="0">
                <a:solidFill>
                  <a:schemeClr val="tx1"/>
                </a:solidFill>
              </a:rPr>
              <a:t> </a:t>
            </a:r>
            <a:r>
              <a:rPr lang="ru-RU" sz="800" dirty="0" err="1" smtClean="0">
                <a:solidFill>
                  <a:schemeClr val="tx1"/>
                </a:solidFill>
              </a:rPr>
              <a:t>наадан</a:t>
            </a:r>
            <a:r>
              <a:rPr lang="ru-RU" sz="800" dirty="0" smtClean="0">
                <a:solidFill>
                  <a:schemeClr val="tx1"/>
                </a:solidFill>
              </a:rPr>
              <a:t>»</a:t>
            </a:r>
            <a:endParaRPr lang="ru-RU" sz="800" dirty="0">
              <a:solidFill>
                <a:schemeClr val="tx1"/>
              </a:solidFill>
            </a:endParaRPr>
          </a:p>
        </p:txBody>
      </p:sp>
      <p:sp>
        <p:nvSpPr>
          <p:cNvPr id="33" name="Овал 32"/>
          <p:cNvSpPr/>
          <p:nvPr/>
        </p:nvSpPr>
        <p:spPr>
          <a:xfrm>
            <a:off x="6594048" y="3516400"/>
            <a:ext cx="936104" cy="68929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 smtClean="0">
                <a:solidFill>
                  <a:schemeClr val="tx1"/>
                </a:solidFill>
              </a:rPr>
              <a:t>Конные маршруты по живописным местам</a:t>
            </a:r>
            <a:endParaRPr lang="ru-RU" sz="800" dirty="0">
              <a:solidFill>
                <a:schemeClr val="tx1"/>
              </a:solidFill>
            </a:endParaRPr>
          </a:p>
        </p:txBody>
      </p:sp>
      <p:sp>
        <p:nvSpPr>
          <p:cNvPr id="36" name="Овал 35"/>
          <p:cNvSpPr/>
          <p:nvPr/>
        </p:nvSpPr>
        <p:spPr>
          <a:xfrm>
            <a:off x="5461708" y="3499115"/>
            <a:ext cx="1080120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 smtClean="0">
                <a:solidFill>
                  <a:schemeClr val="tx1"/>
                </a:solidFill>
              </a:rPr>
              <a:t>Мастер класс бронзового призера</a:t>
            </a:r>
            <a:endParaRPr lang="ru-RU" sz="800" dirty="0">
              <a:solidFill>
                <a:schemeClr val="tx1"/>
              </a:solidFill>
            </a:endParaRPr>
          </a:p>
        </p:txBody>
      </p:sp>
      <p:sp>
        <p:nvSpPr>
          <p:cNvPr id="37" name="Овал 36"/>
          <p:cNvSpPr/>
          <p:nvPr/>
        </p:nvSpPr>
        <p:spPr>
          <a:xfrm>
            <a:off x="3205960" y="3499115"/>
            <a:ext cx="1080120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28600" indent="-228600" algn="ctr"/>
            <a:r>
              <a:rPr lang="ru-RU" sz="800" dirty="0" smtClean="0">
                <a:solidFill>
                  <a:schemeClr val="tx1"/>
                </a:solidFill>
              </a:rPr>
              <a:t>1.Разработ обр. роликов и игр</a:t>
            </a:r>
            <a:endParaRPr lang="ru-RU" sz="800" dirty="0">
              <a:solidFill>
                <a:schemeClr val="tx1"/>
              </a:solidFill>
            </a:endParaRPr>
          </a:p>
        </p:txBody>
      </p:sp>
      <p:sp>
        <p:nvSpPr>
          <p:cNvPr id="39" name="Овал 38"/>
          <p:cNvSpPr/>
          <p:nvPr/>
        </p:nvSpPr>
        <p:spPr>
          <a:xfrm>
            <a:off x="7576669" y="3537012"/>
            <a:ext cx="842392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 smtClean="0">
                <a:solidFill>
                  <a:schemeClr val="tx1"/>
                </a:solidFill>
              </a:rPr>
              <a:t>Летний </a:t>
            </a:r>
            <a:r>
              <a:rPr lang="ru-RU" sz="800" dirty="0" err="1" smtClean="0">
                <a:solidFill>
                  <a:schemeClr val="tx1"/>
                </a:solidFill>
              </a:rPr>
              <a:t>этноспортивный</a:t>
            </a:r>
            <a:r>
              <a:rPr lang="ru-RU" sz="800" dirty="0" smtClean="0">
                <a:solidFill>
                  <a:schemeClr val="tx1"/>
                </a:solidFill>
              </a:rPr>
              <a:t> лагерь</a:t>
            </a:r>
            <a:endParaRPr lang="ru-RU" sz="800" dirty="0">
              <a:solidFill>
                <a:schemeClr val="tx1"/>
              </a:solidFill>
            </a:endParaRPr>
          </a:p>
        </p:txBody>
      </p:sp>
      <p:sp>
        <p:nvSpPr>
          <p:cNvPr id="40" name="Стрелка вниз 39"/>
          <p:cNvSpPr/>
          <p:nvPr/>
        </p:nvSpPr>
        <p:spPr>
          <a:xfrm>
            <a:off x="7715162" y="3211083"/>
            <a:ext cx="432048" cy="288032"/>
          </a:xfrm>
          <a:prstGeom prst="downArrow">
            <a:avLst>
              <a:gd name="adj1" fmla="val 50000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Стрелка вправо 40"/>
          <p:cNvSpPr/>
          <p:nvPr/>
        </p:nvSpPr>
        <p:spPr>
          <a:xfrm rot="5400000">
            <a:off x="2699792" y="4653136"/>
            <a:ext cx="432048" cy="5760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Овал 33"/>
          <p:cNvSpPr/>
          <p:nvPr/>
        </p:nvSpPr>
        <p:spPr>
          <a:xfrm>
            <a:off x="4860032" y="5157192"/>
            <a:ext cx="1080120" cy="10801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800" dirty="0" smtClean="0"/>
          </a:p>
          <a:p>
            <a:pPr algn="ctr"/>
            <a:r>
              <a:rPr lang="ru-RU" sz="800" dirty="0" smtClean="0">
                <a:solidFill>
                  <a:srgbClr val="C00000"/>
                </a:solidFill>
              </a:rPr>
              <a:t>Размещение </a:t>
            </a:r>
            <a:r>
              <a:rPr lang="ru-RU" sz="800" dirty="0">
                <a:solidFill>
                  <a:srgbClr val="C00000"/>
                </a:solidFill>
              </a:rPr>
              <a:t>образовательных роликов и игр</a:t>
            </a:r>
          </a:p>
          <a:p>
            <a:pPr algn="ctr"/>
            <a:endParaRPr lang="ru-RU" sz="800" dirty="0"/>
          </a:p>
        </p:txBody>
      </p:sp>
      <p:sp>
        <p:nvSpPr>
          <p:cNvPr id="35" name="Овал 34"/>
          <p:cNvSpPr/>
          <p:nvPr/>
        </p:nvSpPr>
        <p:spPr>
          <a:xfrm>
            <a:off x="3635896" y="5157192"/>
            <a:ext cx="1152128" cy="10801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 smtClean="0">
                <a:solidFill>
                  <a:srgbClr val="C00000"/>
                </a:solidFill>
              </a:rPr>
              <a:t>Стабильные результаты по данным видам спорта</a:t>
            </a:r>
            <a:endParaRPr lang="ru-RU" sz="800" dirty="0">
              <a:solidFill>
                <a:srgbClr val="C00000"/>
              </a:solidFill>
            </a:endParaRPr>
          </a:p>
        </p:txBody>
      </p:sp>
      <p:sp>
        <p:nvSpPr>
          <p:cNvPr id="42" name="Стрелка вправо 41"/>
          <p:cNvSpPr/>
          <p:nvPr/>
        </p:nvSpPr>
        <p:spPr>
          <a:xfrm rot="5400000">
            <a:off x="3995936" y="4653136"/>
            <a:ext cx="432048" cy="5760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Стрелка вправо 42"/>
          <p:cNvSpPr/>
          <p:nvPr/>
        </p:nvSpPr>
        <p:spPr>
          <a:xfrm rot="5400000">
            <a:off x="5148064" y="4653136"/>
            <a:ext cx="432048" cy="5760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251</TotalTime>
  <Words>134</Words>
  <Application>Microsoft Office PowerPoint</Application>
  <PresentationFormat>Экран (4:3)</PresentationFormat>
  <Paragraphs>34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ДОРОЖНАЯ КАРТА</vt:lpstr>
      <vt:lpstr>Слайд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ДОРОЖНАЯ КАРТА</dc:title>
  <dc:creator>inf</dc:creator>
  <cp:lastModifiedBy>inf</cp:lastModifiedBy>
  <cp:revision>25</cp:revision>
  <dcterms:created xsi:type="dcterms:W3CDTF">2018-11-10T09:37:39Z</dcterms:created>
  <dcterms:modified xsi:type="dcterms:W3CDTF">2019-06-27T11:05:23Z</dcterms:modified>
</cp:coreProperties>
</file>