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DD0E-2EEF-4E5C-8D5A-D6E5143E5C50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009D-DA77-49A8-8590-D9AB59285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ДОРОЖНАЯ КАРТА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2921731"/>
              </p:ext>
            </p:extLst>
          </p:nvPr>
        </p:nvGraphicFramePr>
        <p:xfrm>
          <a:off x="251520" y="620688"/>
          <a:ext cx="8640962" cy="4401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067028"/>
                <a:gridCol w="785542"/>
                <a:gridCol w="785542"/>
                <a:gridCol w="785542"/>
                <a:gridCol w="785542"/>
                <a:gridCol w="785542"/>
                <a:gridCol w="785542"/>
                <a:gridCol w="785542"/>
                <a:gridCol w="785542"/>
                <a:gridCol w="785542"/>
              </a:tblGrid>
              <a:tr h="432048">
                <a:tc rowSpan="8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мероприятия</a:t>
                      </a:r>
                      <a:endParaRPr lang="ru-RU" sz="2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нояб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янв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февр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</a:t>
                      </a:r>
                      <a:endParaRPr lang="ru-RU" dirty="0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vert="vert270"/>
                </a:tc>
                <a:tc gridSpan="10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475656" y="692696"/>
            <a:ext cx="79208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55576" y="908720"/>
            <a:ext cx="813690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Мониторинг реализации мероприятий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55576" y="1340768"/>
            <a:ext cx="8064896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Дополнительное образование обучающихся сельской школы через развитие, сохранение и популяризацию национальных игр с помощью </a:t>
            </a:r>
            <a:r>
              <a:rPr lang="ru-RU" sz="1600" dirty="0" err="1" smtClean="0">
                <a:solidFill>
                  <a:schemeClr val="tx1"/>
                </a:solidFill>
              </a:rPr>
              <a:t>форсайт</a:t>
            </a:r>
            <a:r>
              <a:rPr lang="ru-RU" sz="1600" dirty="0" smtClean="0">
                <a:solidFill>
                  <a:schemeClr val="tx1"/>
                </a:solidFill>
              </a:rPr>
              <a:t> – технологии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215516" y="3537012"/>
            <a:ext cx="223224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7344308" y="3609020"/>
            <a:ext cx="208823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491880" y="2276872"/>
            <a:ext cx="54006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Реализации ключевых мероприятий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755576" y="2420888"/>
            <a:ext cx="273630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Изучение НПБ, проведение </a:t>
            </a:r>
            <a:r>
              <a:rPr lang="ru-RU" sz="1300" dirty="0" err="1" smtClean="0">
                <a:solidFill>
                  <a:schemeClr val="tx1"/>
                </a:solidFill>
              </a:rPr>
              <a:t>форсайт</a:t>
            </a:r>
            <a:r>
              <a:rPr lang="ru-RU" sz="1300" dirty="0" smtClean="0">
                <a:solidFill>
                  <a:schemeClr val="tx1"/>
                </a:solidFill>
              </a:rPr>
              <a:t> - сессии, составление ДК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755576" y="3933056"/>
            <a:ext cx="813690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эффективной модели  дополнительного образования в сельской школе с использованием </a:t>
            </a:r>
            <a:r>
              <a:rPr lang="ru-RU" sz="1400" dirty="0" err="1" smtClean="0">
                <a:solidFill>
                  <a:schemeClr val="tx1"/>
                </a:solidFill>
              </a:rPr>
              <a:t>форсайт</a:t>
            </a:r>
            <a:r>
              <a:rPr lang="ru-RU" sz="1400" dirty="0" smtClean="0">
                <a:solidFill>
                  <a:schemeClr val="tx1"/>
                </a:solidFill>
              </a:rPr>
              <a:t> –технологии.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444208" y="4653136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67544" y="5085184"/>
            <a:ext cx="15841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800" dirty="0" smtClean="0">
                <a:solidFill>
                  <a:srgbClr val="C00000"/>
                </a:solidFill>
              </a:rPr>
              <a:t>Разработка локальных актов школы. </a:t>
            </a:r>
          </a:p>
          <a:p>
            <a:pPr marL="228600" indent="-228600">
              <a:buAutoNum type="arabicPeriod"/>
            </a:pPr>
            <a:r>
              <a:rPr lang="ru-RU" sz="800" dirty="0" smtClean="0">
                <a:solidFill>
                  <a:srgbClr val="C00000"/>
                </a:solidFill>
              </a:rPr>
              <a:t>Разработка </a:t>
            </a:r>
            <a:r>
              <a:rPr lang="ru-RU" sz="800" dirty="0" err="1" smtClean="0">
                <a:solidFill>
                  <a:srgbClr val="C00000"/>
                </a:solidFill>
              </a:rPr>
              <a:t>ретороинновационных</a:t>
            </a:r>
            <a:r>
              <a:rPr lang="ru-RU" sz="800" dirty="0" smtClean="0">
                <a:solidFill>
                  <a:srgbClr val="C00000"/>
                </a:solidFill>
              </a:rPr>
              <a:t> программ ДО</a:t>
            </a:r>
          </a:p>
          <a:p>
            <a:pPr marL="228600" indent="-228600">
              <a:buAutoNum type="arabicPeriod"/>
            </a:pPr>
            <a:r>
              <a:rPr lang="ru-RU" sz="800" dirty="0" smtClean="0">
                <a:solidFill>
                  <a:srgbClr val="C00000"/>
                </a:solidFill>
              </a:rPr>
              <a:t>ФОС</a:t>
            </a:r>
          </a:p>
          <a:p>
            <a:endParaRPr lang="ru-RU" sz="1200" dirty="0"/>
          </a:p>
        </p:txBody>
      </p:sp>
      <p:sp>
        <p:nvSpPr>
          <p:cNvPr id="23" name="Овал 22"/>
          <p:cNvSpPr/>
          <p:nvPr/>
        </p:nvSpPr>
        <p:spPr>
          <a:xfrm>
            <a:off x="7668344" y="5157191"/>
            <a:ext cx="1260140" cy="1152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Модель организации ДО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001768" y="5157192"/>
            <a:ext cx="165618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800" dirty="0" smtClean="0">
                <a:solidFill>
                  <a:srgbClr val="C00000"/>
                </a:solidFill>
              </a:rPr>
              <a:t>Трансляция опыта.</a:t>
            </a:r>
          </a:p>
          <a:p>
            <a:pPr marL="228600" indent="-228600">
              <a:buAutoNum type="arabicPeriod"/>
            </a:pPr>
            <a:r>
              <a:rPr lang="ru-RU" sz="800" dirty="0" smtClean="0">
                <a:solidFill>
                  <a:srgbClr val="C00000"/>
                </a:solidFill>
              </a:rPr>
              <a:t>Усовершенствование программ ДО.</a:t>
            </a:r>
          </a:p>
          <a:p>
            <a:r>
              <a:rPr lang="ru-RU" sz="800" dirty="0" smtClean="0">
                <a:solidFill>
                  <a:srgbClr val="C00000"/>
                </a:solidFill>
              </a:rPr>
              <a:t>3. Выдача сертификатов об обучении 3 видам спорта.</a:t>
            </a:r>
            <a:endParaRPr lang="ru-RU" sz="800" dirty="0">
              <a:solidFill>
                <a:srgbClr val="C00000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3491880" y="321297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572000" y="321297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727989" y="3211083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750277" y="3171753"/>
            <a:ext cx="432048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rot="10800000" flipV="1">
            <a:off x="2267744" y="515719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C00000"/>
                </a:solidFill>
              </a:rPr>
              <a:t>Индивидуальная траектория развития личности</a:t>
            </a:r>
          </a:p>
          <a:p>
            <a:pPr algn="ctr"/>
            <a:r>
              <a:rPr lang="ru-RU" sz="800" dirty="0" smtClean="0">
                <a:solidFill>
                  <a:srgbClr val="C00000"/>
                </a:solidFill>
              </a:rPr>
              <a:t>Творческое портфолио</a:t>
            </a:r>
            <a:endParaRPr lang="ru-RU" sz="800" dirty="0">
              <a:solidFill>
                <a:srgbClr val="C0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283968" y="3501008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Фестиваль «</a:t>
            </a:r>
            <a:r>
              <a:rPr lang="ru-RU" sz="800" dirty="0" err="1" smtClean="0">
                <a:solidFill>
                  <a:schemeClr val="tx1"/>
                </a:solidFill>
              </a:rPr>
              <a:t>Эрын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</a:rPr>
              <a:t>гурбан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</a:rPr>
              <a:t>наадан</a:t>
            </a:r>
            <a:r>
              <a:rPr lang="ru-RU" sz="800" dirty="0" smtClean="0">
                <a:solidFill>
                  <a:schemeClr val="tx1"/>
                </a:solidFill>
              </a:rPr>
              <a:t>»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594048" y="3516400"/>
            <a:ext cx="936104" cy="689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Конные маршруты по живописным местам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461708" y="3499115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Мастер класс бронзового призера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205960" y="3499115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/>
            <a:r>
              <a:rPr lang="ru-RU" sz="800" dirty="0" smtClean="0">
                <a:solidFill>
                  <a:schemeClr val="tx1"/>
                </a:solidFill>
              </a:rPr>
              <a:t>1.Разработ обр. роликов и игр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576669" y="3537012"/>
            <a:ext cx="84239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Летний </a:t>
            </a:r>
            <a:r>
              <a:rPr lang="ru-RU" sz="800" dirty="0" err="1" smtClean="0">
                <a:solidFill>
                  <a:schemeClr val="tx1"/>
                </a:solidFill>
              </a:rPr>
              <a:t>этноспортивный</a:t>
            </a:r>
            <a:r>
              <a:rPr lang="ru-RU" sz="800" dirty="0" smtClean="0">
                <a:solidFill>
                  <a:schemeClr val="tx1"/>
                </a:solidFill>
              </a:rPr>
              <a:t> лагерь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7715162" y="3211083"/>
            <a:ext cx="432048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2699792" y="4653136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860032" y="5157192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 smtClean="0"/>
          </a:p>
          <a:p>
            <a:pPr algn="ctr"/>
            <a:r>
              <a:rPr lang="ru-RU" sz="800" dirty="0" smtClean="0">
                <a:solidFill>
                  <a:srgbClr val="C00000"/>
                </a:solidFill>
              </a:rPr>
              <a:t>Размещение </a:t>
            </a:r>
            <a:r>
              <a:rPr lang="ru-RU" sz="800" dirty="0">
                <a:solidFill>
                  <a:srgbClr val="C00000"/>
                </a:solidFill>
              </a:rPr>
              <a:t>образовательных роликов и игр</a:t>
            </a:r>
          </a:p>
          <a:p>
            <a:pPr algn="ctr"/>
            <a:endParaRPr lang="ru-RU" sz="800" dirty="0"/>
          </a:p>
        </p:txBody>
      </p:sp>
      <p:sp>
        <p:nvSpPr>
          <p:cNvPr id="35" name="Овал 34"/>
          <p:cNvSpPr/>
          <p:nvPr/>
        </p:nvSpPr>
        <p:spPr>
          <a:xfrm>
            <a:off x="3635896" y="515719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C00000"/>
                </a:solidFill>
              </a:rPr>
              <a:t>Стабильные результаты по данным видам спорта</a:t>
            </a:r>
            <a:endParaRPr lang="ru-RU" sz="800" dirty="0">
              <a:solidFill>
                <a:srgbClr val="C00000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3995936" y="4653136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5148064" y="4653136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134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ДОРОЖНАЯ КАРТА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</dc:title>
  <dc:creator>inf</dc:creator>
  <cp:lastModifiedBy>inf</cp:lastModifiedBy>
  <cp:revision>25</cp:revision>
  <dcterms:created xsi:type="dcterms:W3CDTF">2018-11-10T09:37:39Z</dcterms:created>
  <dcterms:modified xsi:type="dcterms:W3CDTF">2019-06-27T11:05:23Z</dcterms:modified>
</cp:coreProperties>
</file>